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B822"/>
    <a:srgbClr val="1F4C76"/>
    <a:srgbClr val="42ABC4"/>
    <a:srgbClr val="113C67"/>
    <a:srgbClr val="F8D00F"/>
    <a:srgbClr val="419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8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9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9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9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10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4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1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6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68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84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3527-0A46-4C85-B389-3E1539517079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F7B4-1FA3-4C6C-9DCA-D1CEECB12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07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3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image" Target="../media/image2.jp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6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7.pn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18" Type="http://schemas.openxmlformats.org/officeDocument/2006/relationships/image" Target="../media/image85.jpeg"/><Relationship Id="rId3" Type="http://schemas.openxmlformats.org/officeDocument/2006/relationships/image" Target="../media/image3.pn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image" Target="../media/image84.jpeg"/><Relationship Id="rId2" Type="http://schemas.openxmlformats.org/officeDocument/2006/relationships/image" Target="../media/image2.jpg"/><Relationship Id="rId16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.pn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18" Type="http://schemas.openxmlformats.org/officeDocument/2006/relationships/image" Target="../media/image99.jpeg"/><Relationship Id="rId3" Type="http://schemas.openxmlformats.org/officeDocument/2006/relationships/image" Target="../media/image3.pn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17" Type="http://schemas.openxmlformats.org/officeDocument/2006/relationships/image" Target="../media/image98.jpeg"/><Relationship Id="rId2" Type="http://schemas.openxmlformats.org/officeDocument/2006/relationships/image" Target="../media/image2.jpg"/><Relationship Id="rId16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5" Type="http://schemas.openxmlformats.org/officeDocument/2006/relationships/image" Target="../media/image96.jpeg"/><Relationship Id="rId10" Type="http://schemas.openxmlformats.org/officeDocument/2006/relationships/image" Target="../media/image91.jpeg"/><Relationship Id="rId4" Type="http://schemas.openxmlformats.org/officeDocument/2006/relationships/image" Target="../media/image7.pn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18" Type="http://schemas.openxmlformats.org/officeDocument/2006/relationships/image" Target="../media/image113.jpeg"/><Relationship Id="rId3" Type="http://schemas.openxmlformats.org/officeDocument/2006/relationships/image" Target="../media/image3.pn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17" Type="http://schemas.openxmlformats.org/officeDocument/2006/relationships/image" Target="../media/image112.jpeg"/><Relationship Id="rId2" Type="http://schemas.openxmlformats.org/officeDocument/2006/relationships/image" Target="../media/image2.jpg"/><Relationship Id="rId16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10" Type="http://schemas.openxmlformats.org/officeDocument/2006/relationships/image" Target="../media/image105.jpeg"/><Relationship Id="rId4" Type="http://schemas.openxmlformats.org/officeDocument/2006/relationships/image" Target="../media/image7.pn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3" Type="http://schemas.openxmlformats.org/officeDocument/2006/relationships/image" Target="../media/image122.jpeg"/><Relationship Id="rId18" Type="http://schemas.openxmlformats.org/officeDocument/2006/relationships/image" Target="../media/image127.jpeg"/><Relationship Id="rId3" Type="http://schemas.openxmlformats.org/officeDocument/2006/relationships/image" Target="../media/image3.png"/><Relationship Id="rId7" Type="http://schemas.openxmlformats.org/officeDocument/2006/relationships/image" Target="../media/image116.jpeg"/><Relationship Id="rId12" Type="http://schemas.openxmlformats.org/officeDocument/2006/relationships/image" Target="../media/image121.jpeg"/><Relationship Id="rId17" Type="http://schemas.openxmlformats.org/officeDocument/2006/relationships/image" Target="../media/image126.jpeg"/><Relationship Id="rId2" Type="http://schemas.openxmlformats.org/officeDocument/2006/relationships/image" Target="../media/image2.jpg"/><Relationship Id="rId16" Type="http://schemas.openxmlformats.org/officeDocument/2006/relationships/image" Target="../media/image1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11" Type="http://schemas.openxmlformats.org/officeDocument/2006/relationships/image" Target="../media/image120.jpeg"/><Relationship Id="rId5" Type="http://schemas.openxmlformats.org/officeDocument/2006/relationships/image" Target="../media/image114.jpeg"/><Relationship Id="rId15" Type="http://schemas.openxmlformats.org/officeDocument/2006/relationships/image" Target="../media/image124.jpeg"/><Relationship Id="rId10" Type="http://schemas.openxmlformats.org/officeDocument/2006/relationships/image" Target="../media/image119.jpeg"/><Relationship Id="rId4" Type="http://schemas.openxmlformats.org/officeDocument/2006/relationships/image" Target="../media/image7.png"/><Relationship Id="rId9" Type="http://schemas.openxmlformats.org/officeDocument/2006/relationships/image" Target="../media/image118.jpeg"/><Relationship Id="rId14" Type="http://schemas.openxmlformats.org/officeDocument/2006/relationships/image" Target="../media/image1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18" Type="http://schemas.openxmlformats.org/officeDocument/2006/relationships/image" Target="../media/image141.jpeg"/><Relationship Id="rId3" Type="http://schemas.openxmlformats.org/officeDocument/2006/relationships/image" Target="../media/image3.pn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17" Type="http://schemas.openxmlformats.org/officeDocument/2006/relationships/image" Target="../media/image140.jpeg"/><Relationship Id="rId2" Type="http://schemas.openxmlformats.org/officeDocument/2006/relationships/image" Target="../media/image2.jpg"/><Relationship Id="rId16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5" Type="http://schemas.openxmlformats.org/officeDocument/2006/relationships/image" Target="../media/image138.jpeg"/><Relationship Id="rId10" Type="http://schemas.openxmlformats.org/officeDocument/2006/relationships/image" Target="../media/image133.jpeg"/><Relationship Id="rId4" Type="http://schemas.openxmlformats.org/officeDocument/2006/relationships/image" Target="../media/image7.pn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49.jpeg"/><Relationship Id="rId18" Type="http://schemas.openxmlformats.org/officeDocument/2006/relationships/image" Target="../media/image154.jpeg"/><Relationship Id="rId3" Type="http://schemas.openxmlformats.org/officeDocument/2006/relationships/image" Target="../media/image3.png"/><Relationship Id="rId7" Type="http://schemas.openxmlformats.org/officeDocument/2006/relationships/image" Target="../media/image144.jpeg"/><Relationship Id="rId12" Type="http://schemas.openxmlformats.org/officeDocument/2006/relationships/image" Target="../media/image148.jpeg"/><Relationship Id="rId17" Type="http://schemas.openxmlformats.org/officeDocument/2006/relationships/image" Target="../media/image153.jpeg"/><Relationship Id="rId2" Type="http://schemas.openxmlformats.org/officeDocument/2006/relationships/image" Target="../media/image2.jpg"/><Relationship Id="rId16" Type="http://schemas.openxmlformats.org/officeDocument/2006/relationships/image" Target="../media/image1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jpeg"/><Relationship Id="rId11" Type="http://schemas.openxmlformats.org/officeDocument/2006/relationships/image" Target="../media/image147.jpeg"/><Relationship Id="rId5" Type="http://schemas.openxmlformats.org/officeDocument/2006/relationships/image" Target="../media/image142.jpeg"/><Relationship Id="rId15" Type="http://schemas.openxmlformats.org/officeDocument/2006/relationships/image" Target="../media/image151.jpeg"/><Relationship Id="rId10" Type="http://schemas.openxmlformats.org/officeDocument/2006/relationships/image" Target="../media/image146.jpeg"/><Relationship Id="rId4" Type="http://schemas.openxmlformats.org/officeDocument/2006/relationships/image" Target="../media/image7.png"/><Relationship Id="rId9" Type="http://schemas.openxmlformats.org/officeDocument/2006/relationships/image" Target="../media/image145.jpeg"/><Relationship Id="rId14" Type="http://schemas.openxmlformats.org/officeDocument/2006/relationships/image" Target="../media/image1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13" Type="http://schemas.openxmlformats.org/officeDocument/2006/relationships/image" Target="../media/image163.jpeg"/><Relationship Id="rId18" Type="http://schemas.openxmlformats.org/officeDocument/2006/relationships/image" Target="../media/image168.jpeg"/><Relationship Id="rId3" Type="http://schemas.openxmlformats.org/officeDocument/2006/relationships/image" Target="../media/image3.png"/><Relationship Id="rId7" Type="http://schemas.openxmlformats.org/officeDocument/2006/relationships/image" Target="../media/image157.jpeg"/><Relationship Id="rId12" Type="http://schemas.openxmlformats.org/officeDocument/2006/relationships/image" Target="../media/image162.jpeg"/><Relationship Id="rId17" Type="http://schemas.openxmlformats.org/officeDocument/2006/relationships/image" Target="../media/image167.jpeg"/><Relationship Id="rId2" Type="http://schemas.openxmlformats.org/officeDocument/2006/relationships/image" Target="../media/image2.jpg"/><Relationship Id="rId16" Type="http://schemas.openxmlformats.org/officeDocument/2006/relationships/image" Target="../media/image1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jpeg"/><Relationship Id="rId11" Type="http://schemas.openxmlformats.org/officeDocument/2006/relationships/image" Target="../media/image161.jpeg"/><Relationship Id="rId5" Type="http://schemas.openxmlformats.org/officeDocument/2006/relationships/image" Target="../media/image155.jpeg"/><Relationship Id="rId15" Type="http://schemas.openxmlformats.org/officeDocument/2006/relationships/image" Target="../media/image165.jpeg"/><Relationship Id="rId10" Type="http://schemas.openxmlformats.org/officeDocument/2006/relationships/image" Target="../media/image160.jpeg"/><Relationship Id="rId4" Type="http://schemas.openxmlformats.org/officeDocument/2006/relationships/image" Target="../media/image7.png"/><Relationship Id="rId9" Type="http://schemas.openxmlformats.org/officeDocument/2006/relationships/image" Target="../media/image159.jpeg"/><Relationship Id="rId14" Type="http://schemas.openxmlformats.org/officeDocument/2006/relationships/image" Target="../media/image1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13" Type="http://schemas.openxmlformats.org/officeDocument/2006/relationships/image" Target="../media/image177.jpeg"/><Relationship Id="rId18" Type="http://schemas.openxmlformats.org/officeDocument/2006/relationships/image" Target="../media/image182.jpeg"/><Relationship Id="rId3" Type="http://schemas.openxmlformats.org/officeDocument/2006/relationships/image" Target="../media/image3.png"/><Relationship Id="rId7" Type="http://schemas.openxmlformats.org/officeDocument/2006/relationships/image" Target="../media/image171.jpeg"/><Relationship Id="rId12" Type="http://schemas.openxmlformats.org/officeDocument/2006/relationships/image" Target="../media/image176.jpeg"/><Relationship Id="rId17" Type="http://schemas.openxmlformats.org/officeDocument/2006/relationships/image" Target="../media/image181.jpeg"/><Relationship Id="rId2" Type="http://schemas.openxmlformats.org/officeDocument/2006/relationships/image" Target="../media/image2.jpg"/><Relationship Id="rId16" Type="http://schemas.openxmlformats.org/officeDocument/2006/relationships/image" Target="../media/image1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jpeg"/><Relationship Id="rId11" Type="http://schemas.openxmlformats.org/officeDocument/2006/relationships/image" Target="../media/image175.jpeg"/><Relationship Id="rId5" Type="http://schemas.openxmlformats.org/officeDocument/2006/relationships/image" Target="../media/image169.jpeg"/><Relationship Id="rId15" Type="http://schemas.openxmlformats.org/officeDocument/2006/relationships/image" Target="../media/image179.jpeg"/><Relationship Id="rId10" Type="http://schemas.openxmlformats.org/officeDocument/2006/relationships/image" Target="../media/image174.jpeg"/><Relationship Id="rId4" Type="http://schemas.openxmlformats.org/officeDocument/2006/relationships/image" Target="../media/image7.png"/><Relationship Id="rId9" Type="http://schemas.openxmlformats.org/officeDocument/2006/relationships/image" Target="../media/image173.jpeg"/><Relationship Id="rId14" Type="http://schemas.openxmlformats.org/officeDocument/2006/relationships/image" Target="../media/image17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13" Type="http://schemas.openxmlformats.org/officeDocument/2006/relationships/image" Target="../media/image191.jpeg"/><Relationship Id="rId18" Type="http://schemas.openxmlformats.org/officeDocument/2006/relationships/image" Target="../media/image196.jpeg"/><Relationship Id="rId3" Type="http://schemas.openxmlformats.org/officeDocument/2006/relationships/image" Target="../media/image3.png"/><Relationship Id="rId7" Type="http://schemas.openxmlformats.org/officeDocument/2006/relationships/image" Target="../media/image185.jpeg"/><Relationship Id="rId12" Type="http://schemas.openxmlformats.org/officeDocument/2006/relationships/image" Target="../media/image190.jpeg"/><Relationship Id="rId17" Type="http://schemas.openxmlformats.org/officeDocument/2006/relationships/image" Target="../media/image195.jpeg"/><Relationship Id="rId2" Type="http://schemas.openxmlformats.org/officeDocument/2006/relationships/image" Target="../media/image2.jpg"/><Relationship Id="rId16" Type="http://schemas.openxmlformats.org/officeDocument/2006/relationships/image" Target="../media/image1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11" Type="http://schemas.openxmlformats.org/officeDocument/2006/relationships/image" Target="../media/image189.jpeg"/><Relationship Id="rId5" Type="http://schemas.openxmlformats.org/officeDocument/2006/relationships/image" Target="../media/image183.jpeg"/><Relationship Id="rId15" Type="http://schemas.openxmlformats.org/officeDocument/2006/relationships/image" Target="../media/image193.jpeg"/><Relationship Id="rId10" Type="http://schemas.openxmlformats.org/officeDocument/2006/relationships/image" Target="../media/image188.jpeg"/><Relationship Id="rId4" Type="http://schemas.openxmlformats.org/officeDocument/2006/relationships/image" Target="../media/image7.png"/><Relationship Id="rId9" Type="http://schemas.openxmlformats.org/officeDocument/2006/relationships/image" Target="../media/image187.jpeg"/><Relationship Id="rId14" Type="http://schemas.openxmlformats.org/officeDocument/2006/relationships/image" Target="../media/image19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13" Type="http://schemas.openxmlformats.org/officeDocument/2006/relationships/image" Target="../media/image205.jpeg"/><Relationship Id="rId18" Type="http://schemas.openxmlformats.org/officeDocument/2006/relationships/image" Target="../media/image210.jpeg"/><Relationship Id="rId3" Type="http://schemas.openxmlformats.org/officeDocument/2006/relationships/image" Target="../media/image3.png"/><Relationship Id="rId7" Type="http://schemas.openxmlformats.org/officeDocument/2006/relationships/image" Target="../media/image199.jpeg"/><Relationship Id="rId12" Type="http://schemas.openxmlformats.org/officeDocument/2006/relationships/image" Target="../media/image204.jpeg"/><Relationship Id="rId17" Type="http://schemas.openxmlformats.org/officeDocument/2006/relationships/image" Target="../media/image209.jpeg"/><Relationship Id="rId2" Type="http://schemas.openxmlformats.org/officeDocument/2006/relationships/image" Target="../media/image2.jpg"/><Relationship Id="rId16" Type="http://schemas.openxmlformats.org/officeDocument/2006/relationships/image" Target="../media/image20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jpeg"/><Relationship Id="rId11" Type="http://schemas.openxmlformats.org/officeDocument/2006/relationships/image" Target="../media/image203.jpeg"/><Relationship Id="rId5" Type="http://schemas.openxmlformats.org/officeDocument/2006/relationships/image" Target="../media/image197.jpeg"/><Relationship Id="rId15" Type="http://schemas.openxmlformats.org/officeDocument/2006/relationships/image" Target="../media/image207.jpeg"/><Relationship Id="rId10" Type="http://schemas.openxmlformats.org/officeDocument/2006/relationships/image" Target="../media/image202.jpeg"/><Relationship Id="rId4" Type="http://schemas.openxmlformats.org/officeDocument/2006/relationships/image" Target="../media/image7.png"/><Relationship Id="rId9" Type="http://schemas.openxmlformats.org/officeDocument/2006/relationships/image" Target="../media/image201.jpeg"/><Relationship Id="rId14" Type="http://schemas.openxmlformats.org/officeDocument/2006/relationships/image" Target="../media/image20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eg"/><Relationship Id="rId13" Type="http://schemas.openxmlformats.org/officeDocument/2006/relationships/image" Target="../media/image219.jpeg"/><Relationship Id="rId18" Type="http://schemas.openxmlformats.org/officeDocument/2006/relationships/image" Target="../media/image224.jpeg"/><Relationship Id="rId3" Type="http://schemas.openxmlformats.org/officeDocument/2006/relationships/image" Target="../media/image3.png"/><Relationship Id="rId7" Type="http://schemas.openxmlformats.org/officeDocument/2006/relationships/image" Target="../media/image213.jpeg"/><Relationship Id="rId12" Type="http://schemas.openxmlformats.org/officeDocument/2006/relationships/image" Target="../media/image218.jpeg"/><Relationship Id="rId17" Type="http://schemas.openxmlformats.org/officeDocument/2006/relationships/image" Target="../media/image223.jpeg"/><Relationship Id="rId2" Type="http://schemas.openxmlformats.org/officeDocument/2006/relationships/image" Target="../media/image2.jpg"/><Relationship Id="rId16" Type="http://schemas.openxmlformats.org/officeDocument/2006/relationships/image" Target="../media/image2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jpeg"/><Relationship Id="rId11" Type="http://schemas.openxmlformats.org/officeDocument/2006/relationships/image" Target="../media/image217.jpeg"/><Relationship Id="rId5" Type="http://schemas.openxmlformats.org/officeDocument/2006/relationships/image" Target="../media/image211.jpeg"/><Relationship Id="rId15" Type="http://schemas.openxmlformats.org/officeDocument/2006/relationships/image" Target="../media/image221.jpeg"/><Relationship Id="rId10" Type="http://schemas.openxmlformats.org/officeDocument/2006/relationships/image" Target="../media/image216.jpeg"/><Relationship Id="rId4" Type="http://schemas.openxmlformats.org/officeDocument/2006/relationships/image" Target="../media/image7.png"/><Relationship Id="rId9" Type="http://schemas.openxmlformats.org/officeDocument/2006/relationships/image" Target="../media/image215.jpeg"/><Relationship Id="rId14" Type="http://schemas.openxmlformats.org/officeDocument/2006/relationships/image" Target="../media/image2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jpeg"/><Relationship Id="rId13" Type="http://schemas.openxmlformats.org/officeDocument/2006/relationships/image" Target="../media/image233.jpeg"/><Relationship Id="rId18" Type="http://schemas.openxmlformats.org/officeDocument/2006/relationships/image" Target="../media/image238.jpeg"/><Relationship Id="rId3" Type="http://schemas.openxmlformats.org/officeDocument/2006/relationships/image" Target="../media/image3.png"/><Relationship Id="rId7" Type="http://schemas.openxmlformats.org/officeDocument/2006/relationships/image" Target="../media/image227.jpeg"/><Relationship Id="rId12" Type="http://schemas.openxmlformats.org/officeDocument/2006/relationships/image" Target="../media/image232.jpeg"/><Relationship Id="rId17" Type="http://schemas.openxmlformats.org/officeDocument/2006/relationships/image" Target="../media/image237.jpeg"/><Relationship Id="rId2" Type="http://schemas.openxmlformats.org/officeDocument/2006/relationships/image" Target="../media/image2.jpg"/><Relationship Id="rId16" Type="http://schemas.openxmlformats.org/officeDocument/2006/relationships/image" Target="../media/image2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jpeg"/><Relationship Id="rId11" Type="http://schemas.openxmlformats.org/officeDocument/2006/relationships/image" Target="../media/image231.jpeg"/><Relationship Id="rId5" Type="http://schemas.openxmlformats.org/officeDocument/2006/relationships/image" Target="../media/image225.jpeg"/><Relationship Id="rId15" Type="http://schemas.openxmlformats.org/officeDocument/2006/relationships/image" Target="../media/image235.jpeg"/><Relationship Id="rId10" Type="http://schemas.openxmlformats.org/officeDocument/2006/relationships/image" Target="../media/image230.jpeg"/><Relationship Id="rId4" Type="http://schemas.openxmlformats.org/officeDocument/2006/relationships/image" Target="../media/image7.png"/><Relationship Id="rId9" Type="http://schemas.openxmlformats.org/officeDocument/2006/relationships/image" Target="../media/image229.jpeg"/><Relationship Id="rId14" Type="http://schemas.openxmlformats.org/officeDocument/2006/relationships/image" Target="../media/image2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jpeg"/><Relationship Id="rId13" Type="http://schemas.openxmlformats.org/officeDocument/2006/relationships/image" Target="../media/image247.jpeg"/><Relationship Id="rId18" Type="http://schemas.openxmlformats.org/officeDocument/2006/relationships/image" Target="../media/image252.jpeg"/><Relationship Id="rId3" Type="http://schemas.openxmlformats.org/officeDocument/2006/relationships/image" Target="../media/image3.png"/><Relationship Id="rId7" Type="http://schemas.openxmlformats.org/officeDocument/2006/relationships/image" Target="../media/image241.jpeg"/><Relationship Id="rId12" Type="http://schemas.openxmlformats.org/officeDocument/2006/relationships/image" Target="../media/image246.jpeg"/><Relationship Id="rId17" Type="http://schemas.openxmlformats.org/officeDocument/2006/relationships/image" Target="../media/image251.jpeg"/><Relationship Id="rId2" Type="http://schemas.openxmlformats.org/officeDocument/2006/relationships/image" Target="../media/image2.jpg"/><Relationship Id="rId16" Type="http://schemas.openxmlformats.org/officeDocument/2006/relationships/image" Target="../media/image2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jpeg"/><Relationship Id="rId11" Type="http://schemas.openxmlformats.org/officeDocument/2006/relationships/image" Target="../media/image245.jpeg"/><Relationship Id="rId5" Type="http://schemas.openxmlformats.org/officeDocument/2006/relationships/image" Target="../media/image239.png"/><Relationship Id="rId15" Type="http://schemas.openxmlformats.org/officeDocument/2006/relationships/image" Target="../media/image249.jpeg"/><Relationship Id="rId10" Type="http://schemas.openxmlformats.org/officeDocument/2006/relationships/image" Target="../media/image244.jpeg"/><Relationship Id="rId4" Type="http://schemas.openxmlformats.org/officeDocument/2006/relationships/image" Target="../media/image7.png"/><Relationship Id="rId9" Type="http://schemas.openxmlformats.org/officeDocument/2006/relationships/image" Target="../media/image243.jpeg"/><Relationship Id="rId14" Type="http://schemas.openxmlformats.org/officeDocument/2006/relationships/image" Target="../media/image2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jpeg"/><Relationship Id="rId13" Type="http://schemas.openxmlformats.org/officeDocument/2006/relationships/image" Target="../media/image261.jpeg"/><Relationship Id="rId3" Type="http://schemas.openxmlformats.org/officeDocument/2006/relationships/image" Target="../media/image3.png"/><Relationship Id="rId7" Type="http://schemas.openxmlformats.org/officeDocument/2006/relationships/image" Target="../media/image255.jpeg"/><Relationship Id="rId12" Type="http://schemas.openxmlformats.org/officeDocument/2006/relationships/image" Target="../media/image26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4.jpeg"/><Relationship Id="rId11" Type="http://schemas.openxmlformats.org/officeDocument/2006/relationships/image" Target="../media/image259.jpeg"/><Relationship Id="rId5" Type="http://schemas.openxmlformats.org/officeDocument/2006/relationships/image" Target="../media/image253.jpeg"/><Relationship Id="rId10" Type="http://schemas.openxmlformats.org/officeDocument/2006/relationships/image" Target="../media/image258.jpeg"/><Relationship Id="rId4" Type="http://schemas.openxmlformats.org/officeDocument/2006/relationships/image" Target="../media/image7.png"/><Relationship Id="rId9" Type="http://schemas.openxmlformats.org/officeDocument/2006/relationships/image" Target="../media/image257.jpeg"/><Relationship Id="rId14" Type="http://schemas.openxmlformats.org/officeDocument/2006/relationships/image" Target="../media/image2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2.jp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.jp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7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2.jp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7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8573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913">
        <p14:reveal thruBlk="1" dir="r"/>
      </p:transition>
    </mc:Choice>
    <mc:Fallback>
      <p:transition spd="slow" advTm="8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0242" name="Picture 2" descr="Foto do(a) deputado(a) Antonio Br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oto do(a) deputado(a) Raimundo Cos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82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oto do(a) deputado(a) Dal Barre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00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oto do(a) deputado(a) José Ro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18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oto do(a) deputado(a) Otto Alencar Fil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36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Foto do(a) deputado(a) Lídice da M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54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Foto do(a) deputado(a) Claudio Cajad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5" y="199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Foto do(a) deputado(a) Mauro Benevides Fil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Foto do(a) deputado(a) Danilo For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36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Foto do(a) deputado(a) Fernanda Pesso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09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Foto do(a) deputado(a) Albuquerq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81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Foto do(a) deputado(a) Júnior Man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53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Foto do(a) deputado(a) Moses Rodrigu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25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Foto do(a) deputado(a) Célio Stud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999" y="4144077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8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68">
        <p14:reveal/>
      </p:transition>
    </mc:Choice>
    <mc:Fallback>
      <p:transition spd="slow" advTm="44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1266" name="Picture 2" descr="Foto do(a) deputado(a) André Figueire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to do(a) deputado(a) Eduardo Bismar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34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oto do(a) deputado(a) Dayany Bittencou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04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oto do(a) deputado(a) Gilvan Maxi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4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oto do(a) deputado(a) Júlio Ces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44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Foto do(a) deputado(a) Alberto Fra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14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Foto do(a) deputado(a) Rafael Prudent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86" y="204942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Foto do(a) deputado(a) Erika Kok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Foto do(a) deputado(a) Prof. Reginaldo Ver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34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Foto do(a) deputado(a) Prof. Paulo Fernand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04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Foto do(a) deputado(a) Bia Kici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4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Foto do(a) deputado(a) Fred Linhar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44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Foto do(a) deputado(a) Messias Donat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14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Foto do(a) deputado(a) Gilson Danie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86" y="41568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38">
        <p14:reveal/>
      </p:transition>
    </mc:Choice>
    <mc:Fallback>
      <p:transition spd="slow" advTm="44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2290" name="Picture 2" descr="Foto do(a) deputado(a) Dr. Victor Linhal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to do(a) deputado(a) Evair Vieira de Me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89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oto do(a) deputado(a) Jack Roch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14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oto do(a) deputado(a) Helder Salomã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39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Foto do(a) deputado(a) Paulo Folet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64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Foto do(a) deputado(a) Da Vitor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89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Foto do(a) deputado(a) Magda Mofatt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711" y="2113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Foto do(a) deputado(a) José Nelt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Foto do(a) deputado(a) Marussa Boldr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88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Foto do(a) deputado(a) Glaustin da Foku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12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Foto do(a) deputado(a) Rubens Oton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36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Foto do(a) deputado(a) Ismael Alexandrin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60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Foto do(a) deputado(a) Gustavo Gay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84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Foto do(a) deputado(a) Célio Silveir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711" y="435757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23">
        <p14:reveal/>
      </p:transition>
    </mc:Choice>
    <mc:Fallback>
      <p:transition spd="slow" advTm="44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3314" name="Picture 2" descr="Foto do(a) deputado(a) Flávia Mor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oto do(a) deputado(a) Dr. Zacharias Cal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82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oto do(a) deputado(a) Silvye Alv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00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Foto do(a) deputado(a) Daniel Agrob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18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oto do(a) deputado(a) Lêda Bor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36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Foto do(a) deputado(a) Jeferson Rodrigu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54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Foto do(a) deputado(a) Adriano do Bald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5" y="219012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Foto do(a) deputado(a) Márcio Honais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Foto do(a) deputado(a) Pedro Lucas Fernand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83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Foto do(a) deputado(a) Dr. Benjam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02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Foto do(a) deputado(a) Amanda Genti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21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Foto do(a) deputado(a) Bruno Fari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0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Foto do(a) deputado(a) Pedro Aihar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59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Foto do(a) deputado(a) Reginaldo Lop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5" y="428292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1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397">
        <p14:reveal/>
      </p:transition>
    </mc:Choice>
    <mc:Fallback>
      <p:transition spd="slow" advTm="4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4338" name="Picture 2" descr="Foto do(a) deputado(a) Pinheirin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oto do(a) deputado(a) Dimas Fabia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04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oto do(a) deputado(a) Rogério Corre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44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oto do(a) deputado(a) Paulo Gued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84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Foto do(a) deputado(a) Luis Tibé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24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Foto do(a) deputado(a) Igor Ti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64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Foto do(a) deputado(a) Greyce Eli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02" y="191548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Foto do(a) deputado(a) Delegada Io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Foto do(a) deputado(a) Hercílio Coelho Dini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04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Foto do(a) deputado(a) Miguel Ângel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44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Foto do(a) deputado(a) Zé Silv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84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Foto do(a) deputado(a) Luiz Fernando Fari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24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Foto do(a) deputado(a) Gilberto Abram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64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Foto do(a) deputado(a) Fred Cost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02" y="437091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36">
        <p14:reveal/>
      </p:transition>
    </mc:Choice>
    <mc:Fallback>
      <p:transition spd="slow" advTm="4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5362" name="Picture 2" descr="Foto do(a) deputado(a) Lafayette de Andr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oto do(a) deputado(a) Delegado Marcelo Freit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oto do(a) deputado(a) Newton Cardoso J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oto do(a) deputado(a) Mauricio do Vôle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Foto do(a) deputado(a) Padre Joã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Foto do(a) deputado(a) Nely Aquin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Foto do(a) deputado(a) Leonardo Montei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202505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Foto do(a) deputado(a) Mário Hering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Foto do(a) deputado(a) Junio Amar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Foto do(a) deputado(a) Ana Pimente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Foto do(a) deputado(a) Dr. Luiz Ovand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Foto do(a) deputado(a) Vander Loube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Foto do(a) deputado(a) Geraldo Resend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8" name="Picture 28" descr="Foto do(a) deputado(a) Coronel Fernand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32">
        <p14:reveal/>
      </p:transition>
    </mc:Choice>
    <mc:Fallback>
      <p:transition spd="slow" advTm="4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6386" name="Picture 2" descr="Foto do(a) deputado(a) Fabio Gar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oto do(a) deputado(a) Emanuel Pinheiro Ne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oto do(a) deputado(a) Júnior Ferr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Foto do(a) deputado(a) Celso Sabi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Foto do(a) deputado(a) Antônio Doi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Foto do(a) deputado(a) Renilce Nicodem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Foto do(a) deputado(a) Airton Falei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196024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Foto do(a) deputado(a) Raimundo Santo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Foto do(a) deputado(a) Joaquim Passarinh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Foto do(a) deputado(a) Andreia Siqueir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Foto do(a) deputado(a) Murilo Galdin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Picture 24" descr="Foto do(a) deputado(a) Wilson Santia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Foto do(a) deputado(a) Romero Rodrigu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Foto do(a) deputado(a) Mersinho Lucen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5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75">
        <p14:reveal/>
      </p:transition>
    </mc:Choice>
    <mc:Fallback>
      <p:transition spd="slow" advTm="44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7410" name="Picture 2" descr="Foto do(a) deputado(a) Coronel Me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oto do(a) deputado(a) Lucas Ram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oto do(a) deputado(a) Fernando Rodolf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Foto do(a) deputado(a) Luciano Biv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Foto do(a) deputado(a) Felipe Carrer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Foto do(a) deputado(a) Carlos Ver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Foto do(a) deputado(a) Jadyel Alenca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201860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Foto do(a) deputado(a) Luisa Canzian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Foto do(a) deputado(a) Delegado Matheus Laiol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Foto do(a) deputado(a) Geraldo Mend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Foto do(a) deputado(a) Beto Pret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Foto do(a) deputado(a) Luiz Nishimo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Picture 26" descr="Foto do(a) deputado(a) Tadeu Vener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6" name="Picture 28" descr="Foto do(a) deputado(a) Felipe Francischin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2957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305">
        <p14:reveal/>
      </p:transition>
    </mc:Choice>
    <mc:Fallback>
      <p:transition spd="slow" advTm="5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8434" name="Picture 2" descr="Foto do(a) deputado(a) Carol Dart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oto do(a) deputado(a) Reimo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Foto do(a) deputado(a) Helio Lo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Foto do(a) deputado(a) Pedro Pau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Foto do(a) deputado(a) Marcos Tava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Foto do(a) deputado(a) Laura Carneir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Foto do(a) deputado(a) Daniel Soranz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217405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Foto do(a) deputado(a) Sóstenes Cavalcant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Foto do(a) deputado(a) Dimas Gadelh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Foto do(a) deputado(a) General Pazuell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Foto do(a) deputado(a) Julio Lop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Foto do(a) deputado(a) Sargento Portug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Foto do(a) deputado(a) Delegado Ramage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Foto do(a) deputado(a) Chiquinho Brazã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27011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13">
        <p14:reveal/>
      </p:transition>
    </mc:Choice>
    <mc:Fallback>
      <p:transition spd="slow" advTm="4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19458" name="Picture 2" descr="Foto do(a) deputado(a) Hugo L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oto do(a) deputado(a) Ricardo Abr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Foto do(a) deputado(a) Marcelo Crive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oto do(a) deputado(a) Marcelo Queiro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Foto do(a) deputado(a) Gutemberg Re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Foto do(a) deputado(a) Bebe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Foto do(a) deputado(a) Tarcísio Mot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195234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Foto do(a) deputado(a) General Girã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Foto do(a) deputado(a) Sargento Gonçalv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Foto do(a) deputado(a) Paulinho Frei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Foto do(a) deputado(a) Cristiane Lop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Foto do(a) deputado(a) Coronel Chrisóstom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 descr="Foto do(a) deputado(a) Lucio Mosquin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Picture 28" descr="Foto do(a) deputado(a) Dr. Fernando Máxim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15627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1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52">
        <p14:reveal/>
      </p:transition>
    </mc:Choice>
    <mc:Fallback>
      <p:transition spd="slow" advTm="4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163257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423301" y="1928900"/>
            <a:ext cx="74156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b="1" dirty="0" smtClean="0">
                <a:solidFill>
                  <a:srgbClr val="113C67"/>
                </a:solidFill>
              </a:rPr>
              <a:t>A Frente Parlamentar Mista Pela Transparência Pública marca um importante momento para a sociedade brasileira, pois visa o aperfeiçoamento da legislação existente, com o propósito de comprovar a probidade dos atos da administração, a regularidade dos gastos públicos e do emprego de bens, valores e dinheiros públicos.</a:t>
            </a:r>
            <a:endParaRPr lang="pt-BR" sz="2700" b="1" dirty="0">
              <a:solidFill>
                <a:srgbClr val="113C6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28" y="2550610"/>
            <a:ext cx="4123963" cy="17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5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36">
        <p14:reveal/>
      </p:transition>
    </mc:Choice>
    <mc:Fallback>
      <p:transition spd="slow" advTm="4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20482" name="Picture 2" descr="Foto do(a) deputado(a) Silvia Crist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oto do(a) deputado(a) Thiago Flo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Foto do(a) deputado(a) Maurício Carval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Foto do(a) deputado(a) Pastor Dini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Foto do(a) deputado(a) Nicolet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Foto do(a) deputado(a) Defensor Stélio Den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Foto do(a) deputado(a) Gabriel Mo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Foto do(a) deputado(a) Helena Lim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Foto do(a) deputado(a) Alexandre Lindenmey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64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22" descr="Foto do(a) deputado(a) Afonso Mott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4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4" name="Picture 24" descr="Foto do(a) deputado(a) Pompeo de Matto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64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26" descr="Foto do(a) deputado(a) Pedro Westphale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64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8" name="Picture 28" descr="Foto do(a) deputado(a) Any Ortiz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64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oto do(a) deputado(a) Lucas Redeck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763" y="4094136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30">
        <p14:reveal/>
      </p:transition>
    </mc:Choice>
    <mc:Fallback>
      <p:transition spd="slow" advTm="4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21506" name="Picture 2" descr="Foto do(a) deputado(a) Osmar Ter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Foto do(a) deputado(a) Marcel van Hat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Foto do(a) deputado(a) Alceu Morei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Foto do(a) deputado(a) Giovani Cherin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Foto do(a) deputado(a) Tenente Coronel Zucc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Foto do(a) deputado(a) Mar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Foto do(a) deputado(a) Maria do Rosá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209607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Foto do(a) deputado(a) Daniel Trzecia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Foto do(a) deputado(a) Heitor Schu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Foto do(a) deputado(a) Carlos Gom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Foto do(a) deputado(a) Covatti Filh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Foto do(a) deputado(a) Geovania de Sá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Foto do(a) deputado(a) Ricardo Guid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Foto do(a) deputado(a) Carlos Chiodin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33025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4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531">
        <p14:reveal/>
      </p:transition>
    </mc:Choice>
    <mc:Fallback>
      <p:transition spd="slow" advTm="3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22530" name="Picture 2" descr="Foto do(a) deputado(a) Fabio Schioch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204366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oto do(a) deputado(a) Daniel Freit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204366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Foto do(a) deputado(a) Pezen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20383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Foto do(a) deputado(a) Zé Trovã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20383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Foto do(a) deputado(a) Caroline de To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20383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Foto do(a) deputado(a) Cobalchin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20383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Foto do(a) deputado(a) Jorge Goett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20383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Foto do(a) deputado(a) Icaro de Valmi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20431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Foto do(a) deputado(a) Rodrigo Valadar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 descr="Foto do(a) deputado(a) Gustinho Ribeir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419420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 descr="Foto do(a) deputado(a) Rosana Val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Foto do(a) deputado(a) Tabata Amar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42181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oto do(a) deputado(a) Kiko Celegui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41554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Foto do(a) deputado(a) Marangon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415541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6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17">
        <p14:reveal/>
      </p:transition>
    </mc:Choice>
    <mc:Fallback>
      <p:transition spd="slow" advTm="4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64" y="1976231"/>
            <a:ext cx="1080000" cy="1440000"/>
          </a:xfrm>
          <a:prstGeom prst="rect">
            <a:avLst/>
          </a:prstGeom>
        </p:spPr>
      </p:pic>
      <p:pic>
        <p:nvPicPr>
          <p:cNvPr id="23554" name="Picture 2" descr="Foto do(a) deputado(a) Marco Bertaioll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3" y="197623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oto do(a) deputado(a) Vitor Lipp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82" y="197623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Foto do(a) deputado(a) Mauricio Nev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1" y="197623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Foto do(a) deputado(a) Vinicius Carval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00" y="197623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Foto do(a) deputado(a) Paulo Alexandre Barbos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09" y="197623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Foto do(a) deputado(a) Celso Russomann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17" y="197623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Foto do(a) deputado(a) Carla Zambell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Foto do(a) deputado(a) Kim Kataguir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3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Foto do(a) deputado(a) Renata Abre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82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Foto do(a) deputado(a) Coronel Telhad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1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 descr="Foto do(a) deputado(a) Fausto Pinat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00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 descr="Foto do(a) deputado(a) Alencar Santan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09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8" name="Picture 26" descr="Foto do(a) deputado(a) Felipe Becar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17" y="41004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670">
        <p14:reveal/>
      </p:transition>
    </mc:Choice>
    <mc:Fallback>
      <p:transition spd="slow" advTm="26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24578" name="Picture 2" descr="Foto do(a) deputado(a) Ricardo Sil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oto do(a) deputado(a) Nilto Tat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Foto do(a) deputado(a) Rosângela Mo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Foto do(a) deputado(a) Ricardo Sal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Foto do(a) deputado(a) David Soa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Foto do(a) deputado(a) Alfredinh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Foto do(a) deputado(a) Ricardo Ayr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4" y="194009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Foto do(a) deputado(a) Carlos Henrique Gagu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56" y="425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Foto do(a) deputado(a) Vicentinho Júnio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78" y="425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 descr="Foto do(a) deputado(a) Alexandre Guimarã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00" y="4252105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3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18">
        <p14:reveal/>
      </p:transition>
    </mc:Choice>
    <mc:Fallback>
      <p:transition spd="slow" advTm="4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163257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95166" y="1513402"/>
            <a:ext cx="74156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b="1" dirty="0" smtClean="0">
                <a:solidFill>
                  <a:srgbClr val="113C67"/>
                </a:solidFill>
              </a:rPr>
              <a:t>De iniciativa do Deputado paraense Celso Sabino, e adesão de 248 parlamentares, representantes de todos os estados brasileiros e, diversos partidos, a Frente Parlamentar Mista Pela Transparência Pública conta com o apoio da ATRICON (Associação dos Membros dos Tribunais de Contas do Brasil), uma união de forças em prol da transparência e boa gestão da administração  pública.</a:t>
            </a:r>
            <a:endParaRPr lang="pt-BR" sz="2700" b="1" dirty="0">
              <a:solidFill>
                <a:srgbClr val="113C6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28" y="2550610"/>
            <a:ext cx="4123963" cy="17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598">
        <p14:reveal/>
      </p:transition>
    </mc:Choice>
    <mc:Fallback>
      <p:transition spd="slow" advTm="35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163257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" y="2578909"/>
            <a:ext cx="4195298" cy="17878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44958" y="1053882"/>
            <a:ext cx="599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MESA DIRETORA </a:t>
            </a:r>
          </a:p>
        </p:txBody>
      </p:sp>
      <p:pic>
        <p:nvPicPr>
          <p:cNvPr id="2056" name="Picture 8" descr="https://www.camara.leg.br/internet/deputado/bandep/204496.jpgmai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58" y="1836757"/>
            <a:ext cx="2521853" cy="3362470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bevelT w="152400" h="101600" prst="relaxedInset"/>
            <a:bevelB w="152400" h="101600" prst="relaxedInset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036202" y="5281148"/>
            <a:ext cx="333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CELSO SABINO (UNIÃO - PA)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5122" name="Picture 2" descr="https://www.camara.leg.br/internet/deputado/bandep/160553.jpgmai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10" y="1822979"/>
            <a:ext cx="2521800" cy="3362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bevelT w="152400" h="101600" prst="relaxedInset"/>
            <a:bevelB w="152400" h="101600" prst="relaxedInset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511328" y="5281147"/>
            <a:ext cx="333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SECRETÁRIO GERAL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ANTÔNIO BRITO (PSD - BA)</a:t>
            </a:r>
            <a:endParaRPr lang="pt-BR" sz="1600" b="1" dirty="0">
              <a:solidFill>
                <a:srgbClr val="1F4C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4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561">
        <p14:reveal/>
      </p:transition>
    </mc:Choice>
    <mc:Fallback>
      <p:transition spd="slow" advTm="3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pic>
        <p:nvPicPr>
          <p:cNvPr id="2060" name="Picture 12" descr="https://www.camara.leg.br/internet/deputado/bandep/220712.jpgmai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" y="1803305"/>
            <a:ext cx="1895358" cy="25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21434" y="4425565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FAUSTO SANTOS JR. (UNIÃO - AM)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955670" y="1101059"/>
            <a:ext cx="599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MESA DIRETORA </a:t>
            </a:r>
          </a:p>
        </p:txBody>
      </p:sp>
      <p:pic>
        <p:nvPicPr>
          <p:cNvPr id="2062" name="Picture 14" descr="https://www.camara.leg.br/internet/deputado/bandep/220597.jpgmai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00" y="1803249"/>
            <a:ext cx="1895400" cy="25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2761642" y="4425563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THIAGO FLORES (MDB - RO)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14" y="1803249"/>
            <a:ext cx="1897200" cy="25296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5106314" y="4425563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MIGUEL ÂNGELO (PT - MG)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2064" name="Picture 16" descr="https://www.camara.leg.br/internet/deputado/bandep/204379.jpgmai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24" y="1809249"/>
            <a:ext cx="1892700" cy="25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7603466" y="4456264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ACÁCIO FAVACHO (MDB - AP)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2066" name="Picture 18" descr="Foto do(a) deputado(a) Célio Silvei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31" y="1809249"/>
            <a:ext cx="1892700" cy="25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9988531" y="4456263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CÉLIO SILVEIRA (MDB - GO)</a:t>
            </a:r>
            <a:endParaRPr lang="pt-BR" sz="1600" b="1" dirty="0">
              <a:solidFill>
                <a:srgbClr val="1F4C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16">
        <p14:reveal/>
      </p:transition>
    </mc:Choice>
    <mc:Fallback>
      <p:transition spd="slow" advTm="4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240364" y="4431402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LEUR LOMANTO (UNIÃO - BA)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MESA DIRETORA </a:t>
            </a:r>
          </a:p>
        </p:txBody>
      </p:sp>
      <p:pic>
        <p:nvPicPr>
          <p:cNvPr id="2062" name="Picture 1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164" y="1792639"/>
            <a:ext cx="18936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4311964" y="4431402"/>
            <a:ext cx="1895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DEPUTADO FEDERAL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GUSTINHO RIBEIRO (REPUBLICANOS - SE)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6" name="Imagem 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64" y="1792639"/>
            <a:ext cx="1893600" cy="25200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383564" y="4431402"/>
            <a:ext cx="189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SENADOR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EFRAIM FILHO (UNIÃO - PB)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2064" name="Picture 16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764" y="1792639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8455165" y="4431402"/>
            <a:ext cx="189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VICE-PRESIDENTE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SENADORA </a:t>
            </a:r>
          </a:p>
          <a:p>
            <a:pPr algn="ctr"/>
            <a:r>
              <a:rPr lang="pt-BR" sz="1600" b="1" dirty="0" smtClean="0">
                <a:solidFill>
                  <a:srgbClr val="1F4C76"/>
                </a:solidFill>
              </a:rPr>
              <a:t>PROFESSORA DORINHA (UNIÃO - TO)</a:t>
            </a:r>
            <a:endParaRPr lang="pt-BR" sz="1600" b="1" dirty="0">
              <a:solidFill>
                <a:srgbClr val="1F4C76"/>
              </a:solidFill>
            </a:endParaRPr>
          </a:p>
        </p:txBody>
      </p:sp>
      <p:pic>
        <p:nvPicPr>
          <p:cNvPr id="6146" name="Picture 2" descr="https://www.camara.leg.br/internet/deputado/bandep/92102.jpgmaior.jp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1792639"/>
            <a:ext cx="18936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3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05">
        <p14:reveal/>
      </p:transition>
    </mc:Choice>
    <mc:Fallback>
      <p:transition spd="slow" advTm="44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7172" name="Picture 4" descr="Hamilton Mour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ulo Pa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1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onfúcio Mou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31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omár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21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ucas Barre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11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Efraim Filh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01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hico Rodrigu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93" y="1768419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Esperidião Am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Damares Alv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1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Fernando Duei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31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Wellington Fagund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21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Professora Dorinha Seabr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11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Luis Carlos Heinz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01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Styvenson Valenti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93" y="3983307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3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34">
        <p14:reveal/>
      </p:transition>
    </mc:Choice>
    <mc:Fallback>
      <p:transition spd="slow" advTm="44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8194" name="Picture 2" descr="Foto do(a) deputado(a) Eduardo Vello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5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to do(a) deputado(a) Zezinho Barb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oto do(a) deputado(a) Socorro Ne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60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oto do(a) deputado(a) Meire Serafi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54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oto do(a) deputado(a) Coronel Ulyss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48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oto do(a) deputado(a) Rafael Bri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88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Foto do(a) deputado(a) Alfredo Gaspa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340" y="182806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Foto do(a) deputado(a) Daniel Barbos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5" y="39921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Foto do(a) deputado(a) Sidney L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4" y="39921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Foto do(a) deputado(a) Átila Li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60" y="3992179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Foto do(a) deputado(a) Amom Mande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78" y="392874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Foto do(a) deputado(a) Saullo Viann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48" y="392874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Foto do(a) deputado(a) Capitão Alberto Net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928" y="392874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s://www.camara.leg.br/internet/deputado/bandep/220712.jpgmaio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340" y="392874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0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48">
        <p14:reveal/>
      </p:transition>
    </mc:Choice>
    <mc:Fallback>
      <p:transition spd="slow" advTm="44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745" y="6360204"/>
            <a:ext cx="12520246" cy="962025"/>
          </a:xfrm>
          <a:prstGeom prst="rect">
            <a:avLst/>
          </a:prstGeom>
        </p:spPr>
      </p:pic>
      <p:sp>
        <p:nvSpPr>
          <p:cNvPr id="12" name="AutoShape 6" descr="blob:https://web.whatsapp.com/b731c757-f4fd-4a9d-803f-4150382e0be9"/>
          <p:cNvSpPr>
            <a:spLocks noChangeAspect="1" noChangeArrowheads="1"/>
          </p:cNvSpPr>
          <p:nvPr/>
        </p:nvSpPr>
        <p:spPr bwMode="auto">
          <a:xfrm>
            <a:off x="1641357" y="419032"/>
            <a:ext cx="377097" cy="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-61981"/>
            <a:ext cx="12520247" cy="962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3" y="33722"/>
            <a:ext cx="3149845" cy="11477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" y="6396134"/>
            <a:ext cx="2173199" cy="926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40364" y="1031159"/>
            <a:ext cx="810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E8B822"/>
                </a:solidFill>
              </a:rPr>
              <a:t>MEMBROS DA FRENTE PARLAMENTAR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7" y="1905938"/>
            <a:ext cx="1080000" cy="1440000"/>
          </a:xfrm>
          <a:prstGeom prst="rect">
            <a:avLst/>
          </a:prstGeom>
        </p:spPr>
      </p:pic>
      <p:pic>
        <p:nvPicPr>
          <p:cNvPr id="9220" name="Picture 4" descr="Foto do(a) deputado(a) Professora Gore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02" y="190593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oto do(a) deputado(a) Josenil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37" y="190593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oto do(a) deputado(a) Silvia Waiã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72" y="190593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oto do(a) deputado(a) Acácio Favac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07" y="190593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Foto do(a) deputado(a) Augusto Pupp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42" y="190593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Foto do(a) deputado(a) Félix Mendonça Júni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5" y="1905938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Foto do(a) deputado(a) Léo Pra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7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Foto do(a) deputado(a) Zé Ne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02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Foto do(a) deputado(a) Adolfo Vian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37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Foto do(a) deputado(a) Neto Carlett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72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Foto do(a) deputado(a) Alice Portug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07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Foto do(a) deputado(a) Márcio Marinh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42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Foto do(a) deputado(a) Elmar Nascimen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5" y="39143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0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17">
        <p14:reveal/>
      </p:transition>
    </mc:Choice>
    <mc:Fallback>
      <p:transition spd="slow" advTm="4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305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50</cp:revision>
  <dcterms:created xsi:type="dcterms:W3CDTF">2023-06-24T00:54:12Z</dcterms:created>
  <dcterms:modified xsi:type="dcterms:W3CDTF">2023-06-24T15:11:00Z</dcterms:modified>
</cp:coreProperties>
</file>