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28803600" cy="360045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1" d="100"/>
          <a:sy n="21" d="100"/>
        </p:scale>
        <p:origin x="286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160360" y="11184840"/>
            <a:ext cx="24482880" cy="771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título mestre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440000" y="8425080"/>
            <a:ext cx="2592288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440000" y="19332360"/>
            <a:ext cx="2592288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160360" y="11184840"/>
            <a:ext cx="24482880" cy="771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título mestre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440000" y="8425080"/>
            <a:ext cx="1265004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4722920" y="8425080"/>
            <a:ext cx="1265004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440000" y="19332360"/>
            <a:ext cx="1265004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4722920" y="19332360"/>
            <a:ext cx="1265004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160360" y="11184840"/>
            <a:ext cx="24482880" cy="771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título mestre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440000" y="8425080"/>
            <a:ext cx="834696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0204560" y="8425080"/>
            <a:ext cx="834696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8969480" y="8425080"/>
            <a:ext cx="834696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440000" y="19332360"/>
            <a:ext cx="834696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10204560" y="19332360"/>
            <a:ext cx="834696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8969480" y="19332360"/>
            <a:ext cx="834696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160360" y="11184840"/>
            <a:ext cx="24482880" cy="771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título mestre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440000" y="8425080"/>
            <a:ext cx="25922880" cy="208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pt-BR" sz="3200" b="0" strike="noStrike" spc="-1">
                <a:latin typeface="Arial"/>
              </a:rPr>
              <a:t>Clique para editar o estilo do subtítulo Mestre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160360" y="11184840"/>
            <a:ext cx="24482880" cy="771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título mestre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440000" y="8425080"/>
            <a:ext cx="25922880" cy="208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160360" y="11184840"/>
            <a:ext cx="24482880" cy="771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título mestre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440000" y="8425080"/>
            <a:ext cx="12650040" cy="208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14722920" y="8425080"/>
            <a:ext cx="12650040" cy="208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160360" y="11184840"/>
            <a:ext cx="24482880" cy="771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título mestre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160360" y="11184840"/>
            <a:ext cx="24482880" cy="3577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pt-BR" sz="3200" b="0" strike="noStrike" spc="-1">
                <a:latin typeface="Arial"/>
              </a:rPr>
              <a:t>Clique para editar o estilo do subtítulo Mestre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160360" y="11184840"/>
            <a:ext cx="24482880" cy="771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título mestre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440000" y="8425080"/>
            <a:ext cx="1265004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14722920" y="8425080"/>
            <a:ext cx="12650040" cy="208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1440000" y="19332360"/>
            <a:ext cx="1265004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160360" y="11184840"/>
            <a:ext cx="24482880" cy="771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título mestre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440000" y="8425080"/>
            <a:ext cx="12650040" cy="208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14722920" y="8425080"/>
            <a:ext cx="1265004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4722920" y="19332360"/>
            <a:ext cx="1265004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160360" y="11184840"/>
            <a:ext cx="24482880" cy="771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título mestre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440000" y="8425080"/>
            <a:ext cx="1265004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14722920" y="8425080"/>
            <a:ext cx="1265004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440000" y="19332360"/>
            <a:ext cx="25922880" cy="996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/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Editar estilos de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160360" y="11184840"/>
            <a:ext cx="24482880" cy="771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1440000" y="33370920"/>
            <a:ext cx="6721200" cy="1917360"/>
          </a:xfrm>
          <a:prstGeom prst="rect">
            <a:avLst/>
          </a:prstGeom>
          <a:noFill/>
          <a:ln w="0">
            <a:noFill/>
          </a:ln>
        </p:spPr>
        <p:txBody>
          <a:bodyPr lIns="370440" tIns="185040" rIns="370440" bIns="185040"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9840960" y="33370920"/>
            <a:ext cx="9121320" cy="1917360"/>
          </a:xfrm>
          <a:prstGeom prst="rect">
            <a:avLst/>
          </a:prstGeom>
          <a:noFill/>
          <a:ln w="0">
            <a:noFill/>
          </a:ln>
        </p:spPr>
        <p:txBody>
          <a:bodyPr lIns="370440" tIns="185040" rIns="370440" bIns="185040"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20642400" y="33370920"/>
            <a:ext cx="6721200" cy="1917360"/>
          </a:xfrm>
          <a:prstGeom prst="rect">
            <a:avLst/>
          </a:prstGeom>
          <a:noFill/>
          <a:ln w="0">
            <a:noFill/>
          </a:ln>
        </p:spPr>
        <p:txBody>
          <a:bodyPr lIns="370440" tIns="185040" rIns="370440" bIns="185040"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080F9367-C652-4ED4-80BD-77576930F348}" type="slidenum">
              <a:rPr lang="en-US" sz="4900" b="0" strike="noStrike" spc="-1">
                <a:solidFill>
                  <a:srgbClr val="898989"/>
                </a:solidFill>
                <a:latin typeface="Calibri"/>
                <a:ea typeface="Calibri"/>
              </a:rPr>
              <a:t>‹nº›</a:t>
            </a:fld>
            <a:endParaRPr lang="en-US" sz="49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440000" y="8425080"/>
            <a:ext cx="25922880" cy="208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1"/>
            <a:ext cx="28803597" cy="36002972"/>
          </a:xfrm>
          <a:prstGeom prst="rect">
            <a:avLst/>
          </a:prstGeom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60000" y="8959438"/>
            <a:ext cx="26478206" cy="608883"/>
          </a:xfrm>
          <a:prstGeom prst="rect">
            <a:avLst/>
          </a:prstGeom>
          <a:noFill/>
          <a:ln w="0">
            <a:noFill/>
          </a:ln>
        </p:spPr>
        <p:txBody>
          <a:bodyPr lIns="370440" tIns="185040" rIns="370440" bIns="1850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Nome dos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autores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Google Shape;86;p13"/>
          <p:cNvSpPr/>
          <p:nvPr/>
        </p:nvSpPr>
        <p:spPr>
          <a:xfrm>
            <a:off x="1008000" y="1584360"/>
            <a:ext cx="5905080" cy="352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43" name="Google Shape;87;p13"/>
          <p:cNvSpPr/>
          <p:nvPr/>
        </p:nvSpPr>
        <p:spPr>
          <a:xfrm>
            <a:off x="7461443" y="4073308"/>
            <a:ext cx="15456163" cy="22491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70440" tIns="185040" rIns="370440" bIns="185040" anchor="t">
            <a:noAutofit/>
          </a:bodyPr>
          <a:lstStyle/>
          <a:p>
            <a:pPr algn="ctr">
              <a:lnSpc>
                <a:spcPts val="5400"/>
              </a:lnSpc>
              <a:buNone/>
              <a:tabLst>
                <a:tab pos="0" algn="l"/>
              </a:tabLst>
            </a:pPr>
            <a:r>
              <a:rPr lang="en-US" sz="4000" b="1" strike="noStrike" spc="-1" dirty="0">
                <a:solidFill>
                  <a:srgbClr val="940B0B"/>
                </a:solidFill>
                <a:latin typeface="Calibri"/>
                <a:ea typeface="Calibri"/>
              </a:rPr>
              <a:t>“</a:t>
            </a:r>
            <a:r>
              <a:rPr lang="en-US" sz="4000" b="1" strike="noStrike" spc="-1" dirty="0" err="1">
                <a:solidFill>
                  <a:srgbClr val="940B0B"/>
                </a:solidFill>
                <a:latin typeface="Calibri"/>
                <a:ea typeface="Calibri"/>
              </a:rPr>
              <a:t>Tribunais</a:t>
            </a:r>
            <a:r>
              <a:rPr lang="en-US" sz="4000" b="1" strike="noStrike" spc="-1" dirty="0">
                <a:solidFill>
                  <a:srgbClr val="940B0B"/>
                </a:solidFill>
                <a:latin typeface="Calibri"/>
                <a:ea typeface="Calibri"/>
              </a:rPr>
              <a:t> de </a:t>
            </a:r>
            <a:r>
              <a:rPr lang="en-US" sz="4000" b="1" strike="noStrike" spc="-1" dirty="0" err="1">
                <a:solidFill>
                  <a:srgbClr val="940B0B"/>
                </a:solidFill>
                <a:latin typeface="Calibri"/>
                <a:ea typeface="Calibri"/>
              </a:rPr>
              <a:t>Contas</a:t>
            </a:r>
            <a:r>
              <a:rPr lang="en-US" sz="4000" b="1" strike="noStrike" spc="-1" dirty="0">
                <a:solidFill>
                  <a:srgbClr val="940B0B"/>
                </a:solidFill>
                <a:latin typeface="Calibri"/>
                <a:ea typeface="Calibri"/>
              </a:rPr>
              <a:t>: </a:t>
            </a:r>
            <a:r>
              <a:rPr lang="en-US" sz="4000" b="1" strike="noStrike" spc="-1" dirty="0" err="1">
                <a:solidFill>
                  <a:srgbClr val="940B0B"/>
                </a:solidFill>
                <a:latin typeface="Calibri"/>
                <a:ea typeface="Calibri"/>
              </a:rPr>
              <a:t>República</a:t>
            </a:r>
            <a:r>
              <a:rPr lang="en-US" sz="4000" b="1" strike="noStrike" spc="-1" dirty="0">
                <a:solidFill>
                  <a:srgbClr val="940B0B"/>
                </a:solidFill>
                <a:latin typeface="Calibri"/>
                <a:ea typeface="Calibri"/>
              </a:rPr>
              <a:t>, </a:t>
            </a:r>
            <a:r>
              <a:rPr lang="en-US" sz="4000" b="1" strike="noStrike" spc="-1" dirty="0" err="1">
                <a:solidFill>
                  <a:srgbClr val="940B0B"/>
                </a:solidFill>
                <a:latin typeface="Calibri"/>
                <a:ea typeface="Calibri"/>
              </a:rPr>
              <a:t>Democracia</a:t>
            </a:r>
            <a:r>
              <a:rPr lang="en-US" sz="4000" b="1" strike="noStrike" spc="-1" dirty="0">
                <a:solidFill>
                  <a:srgbClr val="940B0B"/>
                </a:solidFill>
                <a:latin typeface="Calibri"/>
                <a:ea typeface="Calibri"/>
              </a:rPr>
              <a:t>,</a:t>
            </a:r>
            <a:br>
              <a:rPr lang="en-US" sz="4000" b="1" strike="noStrike" spc="-1" dirty="0">
                <a:solidFill>
                  <a:srgbClr val="940B0B"/>
                </a:solidFill>
                <a:latin typeface="Calibri"/>
                <a:ea typeface="Calibri"/>
              </a:rPr>
            </a:br>
            <a:r>
              <a:rPr lang="en-US" sz="4000" b="1" strike="noStrike" spc="-1" dirty="0" err="1">
                <a:solidFill>
                  <a:srgbClr val="940B0B"/>
                </a:solidFill>
                <a:latin typeface="Calibri"/>
                <a:ea typeface="Calibri"/>
              </a:rPr>
              <a:t>Governança</a:t>
            </a:r>
            <a:r>
              <a:rPr lang="en-US" sz="4000" b="1" strike="noStrike" spc="-1" dirty="0">
                <a:solidFill>
                  <a:srgbClr val="940B0B"/>
                </a:solidFill>
                <a:latin typeface="Calibri"/>
                <a:ea typeface="Calibri"/>
              </a:rPr>
              <a:t> e </a:t>
            </a:r>
            <a:r>
              <a:rPr lang="en-US" sz="4000" b="1" strike="noStrike" spc="-1" dirty="0" err="1">
                <a:solidFill>
                  <a:srgbClr val="940B0B"/>
                </a:solidFill>
                <a:latin typeface="Calibri"/>
                <a:ea typeface="Calibri"/>
              </a:rPr>
              <a:t>Sustentaibilidade</a:t>
            </a:r>
            <a:r>
              <a:rPr lang="en-US" sz="4000" b="1" strike="noStrike" spc="-1" dirty="0">
                <a:solidFill>
                  <a:srgbClr val="940B0B"/>
                </a:solidFill>
                <a:latin typeface="Calibri"/>
                <a:ea typeface="Calibri"/>
              </a:rPr>
              <a:t>”</a:t>
            </a:r>
            <a:endParaRPr lang="en-US" sz="4000" b="1" strike="noStrike" spc="-1" dirty="0">
              <a:latin typeface="Arial"/>
            </a:endParaRPr>
          </a:p>
          <a:p>
            <a:pPr algn="ctr">
              <a:lnSpc>
                <a:spcPts val="5400"/>
              </a:lnSpc>
              <a:buNone/>
              <a:tabLst>
                <a:tab pos="0" algn="l"/>
              </a:tabLst>
            </a:pPr>
            <a:r>
              <a:rPr lang="en-US" sz="4000" b="1" strike="noStrike" spc="-1" dirty="0">
                <a:solidFill>
                  <a:srgbClr val="940B0B"/>
                </a:solidFill>
                <a:latin typeface="Calibri"/>
                <a:ea typeface="Calibri"/>
              </a:rPr>
              <a:t>EIXO  X – NOME DO EIXO POR EXTENSO </a:t>
            </a:r>
            <a:r>
              <a:rPr lang="en-US" sz="4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n-US" sz="4000" b="1" strike="noStrike" spc="-1" dirty="0">
              <a:latin typeface="Arial"/>
            </a:endParaRPr>
          </a:p>
        </p:txBody>
      </p:sp>
      <p:sp>
        <p:nvSpPr>
          <p:cNvPr id="44" name="Google Shape;89;p13"/>
          <p:cNvSpPr/>
          <p:nvPr/>
        </p:nvSpPr>
        <p:spPr>
          <a:xfrm>
            <a:off x="986040" y="9765072"/>
            <a:ext cx="9009360" cy="105969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70440" tIns="185040" rIns="370440" bIns="185040" anchor="t">
            <a:noAutofit/>
          </a:bodyPr>
          <a:lstStyle/>
          <a:p>
            <a:pPr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5000" b="1" strike="noStrike" spc="-1" dirty="0" err="1">
                <a:solidFill>
                  <a:srgbClr val="002060"/>
                </a:solidFill>
                <a:latin typeface="Arial Narrow"/>
                <a:ea typeface="Arial Narrow"/>
              </a:rPr>
              <a:t>Introdução</a:t>
            </a:r>
            <a:endParaRPr lang="en-US" sz="5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00"/>
              </a:spcAft>
              <a:buNone/>
              <a:tabLst>
                <a:tab pos="0" algn="l"/>
              </a:tabLst>
            </a:pP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Accum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optium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inciis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et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magnites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volore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dus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arcidigendit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hicid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quatiae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evelique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ex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expedi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dunt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doloresero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magnis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dis as et ad et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quid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ute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verferum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ressite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endaeste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corestias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dolupta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temquia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spercidi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liti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unt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c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endaeste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corestias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dolupta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temquia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spercidi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liti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unt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commolupit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ommolupit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delit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quodipitae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as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rehenis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is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andende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liquia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qui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corepratem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et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aceatiunt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unt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untiissus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cone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dolescid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eatur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sunt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ipsum que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magnatur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auditatasi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rem.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Otatur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secus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resserem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rerio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et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faceptas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corrovit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auteturi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occum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hil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mollacc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aborit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que qui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corrovit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auteturi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occum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hil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mollacc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aborit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que qui net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dolumqui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as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dolore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peritat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molessunt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expe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sant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exernat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rendis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net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dolumqui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as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dolore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peritat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molessunt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expe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sant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exernat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rendis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ipicim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eos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derecto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endaeste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corestias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dolupta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temquia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spercidi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liti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unt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commolupit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commo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que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volorroreium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ab is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sitium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rere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iduciis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debis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vendi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intur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?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87000"/>
              </a:lnSpc>
              <a:buNone/>
              <a:tabLst>
                <a:tab pos="0" algn="l"/>
              </a:tabLst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3200" b="0" strike="noStrike" spc="-1" dirty="0">
              <a:latin typeface="Arial"/>
            </a:endParaRPr>
          </a:p>
        </p:txBody>
      </p:sp>
      <p:sp>
        <p:nvSpPr>
          <p:cNvPr id="45" name="Google Shape;90;p13"/>
          <p:cNvSpPr/>
          <p:nvPr/>
        </p:nvSpPr>
        <p:spPr>
          <a:xfrm>
            <a:off x="1260000" y="20853752"/>
            <a:ext cx="8172758" cy="10561525"/>
          </a:xfrm>
          <a:prstGeom prst="rect">
            <a:avLst/>
          </a:prstGeom>
          <a:noFill/>
          <a:ln w="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70440" tIns="185040" rIns="370440" bIns="185040" anchor="ctr">
            <a:no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Substitua</a:t>
            </a:r>
            <a:r>
              <a:rPr lang="en-US" sz="4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4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por</a:t>
            </a:r>
            <a:r>
              <a:rPr lang="en-US" sz="4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4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imagem</a:t>
            </a:r>
            <a:r>
              <a:rPr lang="en-US" sz="4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n-US" sz="4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US" sz="4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gráfico</a:t>
            </a:r>
            <a:r>
              <a:rPr lang="en-US" sz="4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en-US" sz="4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esquema</a:t>
            </a:r>
            <a:r>
              <a:rPr lang="en-US" sz="4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, etc.)</a:t>
            </a:r>
            <a:endParaRPr lang="en-US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Google Shape;95;p13"/>
          <p:cNvSpPr/>
          <p:nvPr/>
        </p:nvSpPr>
        <p:spPr>
          <a:xfrm>
            <a:off x="1260000" y="6732320"/>
            <a:ext cx="26478205" cy="218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8000" b="1" strike="noStrike" spc="-1" dirty="0" err="1">
                <a:solidFill>
                  <a:srgbClr val="002060"/>
                </a:solidFill>
                <a:latin typeface="Arial Narrow"/>
                <a:ea typeface="Arial Narrow"/>
              </a:rPr>
              <a:t>Padrão</a:t>
            </a:r>
            <a:r>
              <a:rPr lang="en-US" sz="8000" b="1" strike="noStrike" spc="-1" dirty="0">
                <a:solidFill>
                  <a:srgbClr val="002060"/>
                </a:solidFill>
                <a:latin typeface="Arial Narrow"/>
                <a:ea typeface="Arial Narrow"/>
              </a:rPr>
              <a:t> de </a:t>
            </a:r>
            <a:r>
              <a:rPr lang="en-US" sz="8000" b="1" strike="noStrike" spc="-1" dirty="0" err="1">
                <a:solidFill>
                  <a:srgbClr val="002060"/>
                </a:solidFill>
                <a:latin typeface="Arial Narrow"/>
                <a:ea typeface="Arial Narrow"/>
              </a:rPr>
              <a:t>título</a:t>
            </a:r>
            <a:r>
              <a:rPr lang="en-US" sz="8000" b="1" strike="noStrike" spc="-1" dirty="0">
                <a:solidFill>
                  <a:srgbClr val="002060"/>
                </a:solidFill>
                <a:latin typeface="Arial Narrow"/>
                <a:ea typeface="Arial Narrow"/>
              </a:rPr>
              <a:t> para </a:t>
            </a:r>
            <a:r>
              <a:rPr lang="en-US" sz="8000" b="1" strike="noStrike" spc="-1" dirty="0" err="1">
                <a:solidFill>
                  <a:srgbClr val="002060"/>
                </a:solidFill>
                <a:latin typeface="Arial Narrow"/>
                <a:ea typeface="Arial Narrow"/>
              </a:rPr>
              <a:t>ser</a:t>
            </a:r>
            <a:r>
              <a:rPr lang="en-US" sz="8000" b="1" strike="noStrike" spc="-1" dirty="0">
                <a:solidFill>
                  <a:srgbClr val="002060"/>
                </a:solidFill>
                <a:latin typeface="Arial Narrow"/>
                <a:ea typeface="Arial Narrow"/>
              </a:rPr>
              <a:t> </a:t>
            </a:r>
            <a:r>
              <a:rPr lang="en-US" sz="8000" b="1" strike="noStrike" spc="-1" dirty="0" err="1">
                <a:solidFill>
                  <a:srgbClr val="002060"/>
                </a:solidFill>
                <a:latin typeface="Arial Narrow"/>
                <a:ea typeface="Arial Narrow"/>
              </a:rPr>
              <a:t>substituído</a:t>
            </a:r>
            <a:endParaRPr lang="en-US" sz="8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000" b="1" strike="noStrike" spc="-1" dirty="0" err="1">
                <a:solidFill>
                  <a:srgbClr val="002060"/>
                </a:solidFill>
                <a:latin typeface="Arial Narrow"/>
                <a:ea typeface="Arial Narrow"/>
              </a:rPr>
              <a:t>Subtítulo</a:t>
            </a:r>
            <a:r>
              <a:rPr lang="en-US" sz="5000" b="1" strike="noStrike" spc="-1" dirty="0">
                <a:solidFill>
                  <a:srgbClr val="002060"/>
                </a:solidFill>
                <a:latin typeface="Arial Narrow"/>
                <a:ea typeface="Arial Narrow"/>
              </a:rPr>
              <a:t> </a:t>
            </a:r>
            <a:r>
              <a:rPr lang="en-US" sz="5000" b="1" strike="noStrike" spc="-1" dirty="0" err="1">
                <a:solidFill>
                  <a:srgbClr val="002060"/>
                </a:solidFill>
                <a:latin typeface="Arial Narrow"/>
                <a:ea typeface="Arial Narrow"/>
              </a:rPr>
              <a:t>cas</a:t>
            </a:r>
            <a:r>
              <a:rPr lang="en-US" sz="5000" b="1" spc="-1" dirty="0" err="1">
                <a:solidFill>
                  <a:srgbClr val="002060"/>
                </a:solidFill>
                <a:latin typeface="Arial Narrow"/>
                <a:ea typeface="Arial Narrow"/>
              </a:rPr>
              <a:t>o</a:t>
            </a:r>
            <a:r>
              <a:rPr lang="en-US" sz="5000" b="1" spc="-1" dirty="0">
                <a:solidFill>
                  <a:srgbClr val="002060"/>
                </a:solidFill>
                <a:latin typeface="Arial Narrow"/>
                <a:ea typeface="Arial Narrow"/>
              </a:rPr>
              <a:t> </a:t>
            </a:r>
            <a:r>
              <a:rPr lang="en-US" sz="5000" b="1" spc="-1" dirty="0" err="1">
                <a:solidFill>
                  <a:srgbClr val="002060"/>
                </a:solidFill>
                <a:latin typeface="Arial Narrow"/>
                <a:ea typeface="Arial Narrow"/>
              </a:rPr>
              <a:t>seja</a:t>
            </a:r>
            <a:r>
              <a:rPr lang="en-US" sz="5000" b="1" spc="-1" dirty="0">
                <a:solidFill>
                  <a:srgbClr val="002060"/>
                </a:solidFill>
                <a:latin typeface="Arial Narrow"/>
                <a:ea typeface="Arial Narrow"/>
              </a:rPr>
              <a:t> </a:t>
            </a:r>
            <a:r>
              <a:rPr lang="en-US" sz="5000" b="1" spc="-1" dirty="0" err="1">
                <a:solidFill>
                  <a:srgbClr val="002060"/>
                </a:solidFill>
                <a:latin typeface="Arial Narrow"/>
                <a:ea typeface="Arial Narrow"/>
              </a:rPr>
              <a:t>necessário</a:t>
            </a:r>
            <a:endParaRPr lang="en-US" sz="5000" b="0" strike="noStrike" spc="-1" dirty="0">
              <a:latin typeface="Arial"/>
            </a:endParaRPr>
          </a:p>
        </p:txBody>
      </p:sp>
      <p:sp>
        <p:nvSpPr>
          <p:cNvPr id="51" name="Google Shape;96;p13"/>
          <p:cNvSpPr/>
          <p:nvPr/>
        </p:nvSpPr>
        <p:spPr>
          <a:xfrm>
            <a:off x="10110528" y="9765074"/>
            <a:ext cx="8735400" cy="22100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70440" tIns="185040" rIns="370440" bIns="185040" anchor="t">
            <a:noAutofit/>
          </a:bodyPr>
          <a:lstStyle/>
          <a:p>
            <a:pPr lvl="0">
              <a:lnSpc>
                <a:spcPct val="150000"/>
              </a:lnSpc>
              <a:tabLst>
                <a:tab pos="0" algn="l"/>
              </a:tabLst>
            </a:pPr>
            <a:r>
              <a:rPr lang="en-US" sz="5000" b="1" spc="-1" dirty="0" err="1">
                <a:solidFill>
                  <a:srgbClr val="002060"/>
                </a:solidFill>
                <a:latin typeface="Arial Narrow"/>
                <a:ea typeface="Arial Narrow"/>
              </a:rPr>
              <a:t>Objetivos</a:t>
            </a:r>
            <a:endParaRPr lang="en-US" sz="5000" spc="-1" dirty="0">
              <a:solidFill>
                <a:prstClr val="black"/>
              </a:solidFill>
            </a:endParaRPr>
          </a:p>
          <a:p>
            <a:pPr lvl="0" algn="just">
              <a:tabLst>
                <a:tab pos="0" algn="l"/>
              </a:tabLst>
            </a:pP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Nam, sit,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ad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maximpore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, core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nullam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, am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sunt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accae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ipsam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vollautem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am,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ut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il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intis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ellaborum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ipsus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dolut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quodipic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totatio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ssimus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moditatem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voluptam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int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eliquos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quiduciant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estisitas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vendanis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derores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maximin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.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Otatur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secus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resserem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rerio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et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faceptas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corrovit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auteturi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occum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quiduciant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estisitas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vendanis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derores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maximin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.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Otatur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secus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resserem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rerio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et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faceptas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corrovit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auteturi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occum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n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consequas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sundaecea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verumque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vitat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estius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assusdam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.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Fptam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int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eliquos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antint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rem in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consequas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sundaecea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verumque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vitat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estius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 Narrow"/>
                <a:ea typeface="Arial Narrow"/>
              </a:rPr>
              <a:t>assusdam</a:t>
            </a:r>
            <a: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  <a:t>.</a:t>
            </a:r>
            <a:br>
              <a:rPr lang="en-US" sz="3200" spc="-1" dirty="0">
                <a:solidFill>
                  <a:srgbClr val="000000"/>
                </a:solidFill>
                <a:latin typeface="Arial Narrow"/>
                <a:ea typeface="Arial Narrow"/>
              </a:rPr>
            </a:br>
            <a:endParaRPr lang="en-US" sz="3200" spc="-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5000" b="1" strike="noStrike" spc="-1" dirty="0" err="1">
                <a:solidFill>
                  <a:srgbClr val="002060"/>
                </a:solidFill>
                <a:latin typeface="Arial Narrow"/>
                <a:ea typeface="Arial Narrow"/>
              </a:rPr>
              <a:t>Método</a:t>
            </a:r>
            <a:endParaRPr lang="en-US" sz="5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Dusdaesci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blaceate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di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blata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vitatur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sam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alis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am, culpa que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vera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corum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evendit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assitae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ctatem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anime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nihitat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et,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conecab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incturi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onsero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occus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ium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atemodit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excepudaes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verumque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deles sim et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excea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doloritium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quiduciant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estisitas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vendanis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derores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maximin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.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Otatur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secus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resserem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rerio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et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faceptas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corrovit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auteturi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occum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hil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mollacc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aborit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que qui net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dolumqui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as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dolore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peritat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molessunt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expe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sant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exernat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rendis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ipici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quiduciant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estisitas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vendanis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derores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maximin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.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Otatur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secus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resserem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rerio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et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faceptas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corrovit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auteturi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occum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m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eos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derecto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endaeste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corestias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dolupta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temquia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spercidi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liti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unt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commolupit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commo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.</a:t>
            </a:r>
            <a:endParaRPr lang="en-US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5000" b="1" strike="noStrike" spc="-1" dirty="0" err="1">
                <a:solidFill>
                  <a:srgbClr val="002060"/>
                </a:solidFill>
                <a:latin typeface="Arial Narrow"/>
                <a:ea typeface="Arial Narrow"/>
              </a:rPr>
              <a:t>Resultados</a:t>
            </a:r>
            <a:endParaRPr lang="en-US" sz="5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Dusdaesci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blaceate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di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blata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vitatur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sam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alis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am, culpa que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vera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corum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evendit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assitae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ctatem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anime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nihitat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et,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conecab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incturi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onsero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occus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ium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atemodit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excepudaes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verumque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deles sim et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excea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doloritium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quiduciant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estisitas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vendanis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derores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maximin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.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voluptam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int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eliquos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endParaRPr lang="en-US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Accum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optium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inciis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et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magnites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volore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dus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arcidigendit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hicid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quatiae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evelique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ex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expedi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dunt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doloresero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magnis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dis as et ad et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quid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ute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verferum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ressite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mpellaut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re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delit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quodipitae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as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rehenis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is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andende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liquia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52" name="Google Shape;97;p13"/>
          <p:cNvSpPr/>
          <p:nvPr/>
        </p:nvSpPr>
        <p:spPr>
          <a:xfrm>
            <a:off x="19291488" y="19978950"/>
            <a:ext cx="8446718" cy="118868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70440" tIns="185040" rIns="370440" bIns="185040" anchor="t">
            <a:no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Otatur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secus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resserem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rerio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et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faceptas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corrovit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auteturi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occum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hil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mollacc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aborit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que qui net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dolumqui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as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dolore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peritat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molessunt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expe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sant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exernat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rendis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ipicim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eos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.</a:t>
            </a: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5000" b="1" strike="noStrike" spc="-1" dirty="0" err="1">
                <a:solidFill>
                  <a:srgbClr val="002060"/>
                </a:solidFill>
                <a:latin typeface="Arial Narrow"/>
                <a:ea typeface="Arial Narrow"/>
              </a:rPr>
              <a:t>Conclusões</a:t>
            </a:r>
            <a:endParaRPr lang="en-US" sz="5000" b="0" strike="noStrike" spc="-1" dirty="0">
              <a:latin typeface="Arial"/>
            </a:endParaRPr>
          </a:p>
          <a:p>
            <a:pPr algn="just">
              <a:tabLst>
                <a:tab pos="0" algn="l"/>
              </a:tabLst>
            </a:pP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Nam, sit,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ad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maximpore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core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nullam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am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sunt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accae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ipsam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vollautem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am,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quodipic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totatio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ssimus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moditatem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voluptam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int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eliquos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antint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rem in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consequas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sundaecea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verumque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vitat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estius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assusdam.ut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il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intis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ellaborum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ipsus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dolut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quodipic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totatio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ssimus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moditatem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voluptam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int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eliquos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antint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rem in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consequas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sundaecea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verumque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vitat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estius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assusdam</a:t>
            </a:r>
            <a:r>
              <a:rPr lang="en-US" sz="3200" b="0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.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000" b="1" strike="noStrike" spc="-1" dirty="0" err="1">
                <a:solidFill>
                  <a:srgbClr val="002060"/>
                </a:solidFill>
                <a:latin typeface="Arial Narrow"/>
                <a:ea typeface="Arial Narrow"/>
              </a:rPr>
              <a:t>Referências</a:t>
            </a:r>
            <a:endParaRPr lang="en-US" sz="5000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i="1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Nam, sit, </a:t>
            </a:r>
            <a:r>
              <a:rPr lang="en-US" sz="3200" b="0" i="1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i="1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ad </a:t>
            </a:r>
            <a:r>
              <a:rPr lang="en-US" sz="3200" b="0" i="1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maximpore</a:t>
            </a:r>
            <a:r>
              <a:rPr lang="en-US" sz="3200" b="0" i="1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.</a:t>
            </a:r>
            <a:endParaRPr lang="en-US" sz="32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3200" b="0" i="1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Nam, sit, </a:t>
            </a:r>
            <a:r>
              <a:rPr lang="en-US" sz="3200" b="0" i="1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i="1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ad </a:t>
            </a:r>
            <a:r>
              <a:rPr lang="en-US" sz="3200" b="0" i="1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maximpore</a:t>
            </a:r>
            <a:r>
              <a:rPr lang="en-US" sz="3200" b="0" i="1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.</a:t>
            </a:r>
            <a:endParaRPr lang="en-US" sz="32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3200" b="0" i="1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Nam, sit, </a:t>
            </a:r>
            <a:r>
              <a:rPr lang="en-US" sz="3200" b="0" i="1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i="1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ad </a:t>
            </a:r>
            <a:r>
              <a:rPr lang="en-US" sz="3200" b="0" i="1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maximpore</a:t>
            </a:r>
            <a:r>
              <a:rPr lang="en-US" sz="3200" b="0" i="1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.</a:t>
            </a:r>
            <a:endParaRPr lang="en-US" sz="32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3200" b="0" i="1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Nam, sit, </a:t>
            </a:r>
            <a:r>
              <a:rPr lang="en-US" sz="3200" b="0" i="1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aut</a:t>
            </a:r>
            <a:r>
              <a:rPr lang="en-US" sz="3200" b="0" i="1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 ad </a:t>
            </a:r>
            <a:r>
              <a:rPr lang="en-US" sz="3200" b="0" i="1" strike="noStrike" spc="-1" dirty="0" err="1">
                <a:solidFill>
                  <a:srgbClr val="000000"/>
                </a:solidFill>
                <a:latin typeface="Arial Narrow"/>
                <a:ea typeface="Arial Narrow"/>
              </a:rPr>
              <a:t>maximpore</a:t>
            </a:r>
            <a:r>
              <a:rPr lang="en-US" sz="3200" b="0" i="1" strike="noStrike" spc="-1" dirty="0">
                <a:solidFill>
                  <a:srgbClr val="000000"/>
                </a:solidFill>
                <a:latin typeface="Arial Narrow"/>
                <a:ea typeface="Arial Narrow"/>
              </a:rPr>
              <a:t>.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53" name="Google Shape;98;p13"/>
          <p:cNvSpPr/>
          <p:nvPr/>
        </p:nvSpPr>
        <p:spPr>
          <a:xfrm>
            <a:off x="19523698" y="10246334"/>
            <a:ext cx="8113310" cy="9180001"/>
          </a:xfrm>
          <a:prstGeom prst="rect">
            <a:avLst/>
          </a:prstGeom>
          <a:noFill/>
          <a:ln w="25560">
            <a:solidFill>
              <a:schemeClr val="tx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54" name="Google Shape;99;p13"/>
          <p:cNvSpPr/>
          <p:nvPr/>
        </p:nvSpPr>
        <p:spPr>
          <a:xfrm>
            <a:off x="20453684" y="14726635"/>
            <a:ext cx="6862925" cy="7758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70440" tIns="185040" rIns="370440" bIns="18504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800" b="1" strike="noStrike" spc="-1" dirty="0" err="1">
                <a:solidFill>
                  <a:srgbClr val="C0504D"/>
                </a:solidFill>
                <a:latin typeface="Arial"/>
                <a:ea typeface="Arial"/>
              </a:rPr>
              <a:t>Ilustração</a:t>
            </a:r>
            <a:r>
              <a:rPr lang="en-US" sz="4800" b="1" strike="noStrike" spc="-1" dirty="0">
                <a:solidFill>
                  <a:srgbClr val="C0504D"/>
                </a:solidFill>
                <a:latin typeface="Arial"/>
                <a:ea typeface="Arial"/>
              </a:rPr>
              <a:t>, </a:t>
            </a:r>
            <a:r>
              <a:rPr lang="en-US" sz="4800" b="1" strike="noStrike" spc="-1" dirty="0" err="1">
                <a:solidFill>
                  <a:srgbClr val="C0504D"/>
                </a:solidFill>
                <a:latin typeface="Arial"/>
                <a:ea typeface="Arial"/>
              </a:rPr>
              <a:t>tabela</a:t>
            </a:r>
            <a:r>
              <a:rPr lang="en-US" sz="4800" b="1" strike="noStrike" spc="-1" dirty="0">
                <a:solidFill>
                  <a:srgbClr val="C0504D"/>
                </a:solidFill>
                <a:latin typeface="Arial"/>
                <a:ea typeface="Arial"/>
              </a:rPr>
              <a:t> </a:t>
            </a:r>
            <a:r>
              <a:rPr lang="en-US" sz="4800" b="1" strike="noStrike" spc="-1" dirty="0" err="1">
                <a:solidFill>
                  <a:srgbClr val="C0504D"/>
                </a:solidFill>
                <a:latin typeface="Arial"/>
                <a:ea typeface="Arial"/>
              </a:rPr>
              <a:t>ou</a:t>
            </a:r>
            <a:r>
              <a:rPr lang="en-US" sz="4800" b="1" strike="noStrike" spc="-1" dirty="0">
                <a:solidFill>
                  <a:srgbClr val="C0504D"/>
                </a:solidFill>
                <a:latin typeface="Arial"/>
                <a:ea typeface="Arial"/>
              </a:rPr>
              <a:t> </a:t>
            </a:r>
            <a:r>
              <a:rPr lang="en-US" sz="4800" b="1" strike="noStrike" spc="-1" dirty="0" err="1">
                <a:solidFill>
                  <a:srgbClr val="C0504D"/>
                </a:solidFill>
                <a:latin typeface="Arial"/>
                <a:ea typeface="Arial"/>
              </a:rPr>
              <a:t>gráfico</a:t>
            </a:r>
            <a:r>
              <a:rPr lang="en-US" sz="4800" b="1" strike="noStrike" spc="-1" dirty="0">
                <a:solidFill>
                  <a:srgbClr val="C0504D"/>
                </a:solidFill>
                <a:latin typeface="Arial"/>
                <a:ea typeface="Arial"/>
              </a:rPr>
              <a:t> que </a:t>
            </a:r>
            <a:r>
              <a:rPr lang="en-US" sz="4800" b="1" strike="noStrike" spc="-1" dirty="0" err="1">
                <a:solidFill>
                  <a:srgbClr val="C0504D"/>
                </a:solidFill>
                <a:latin typeface="Arial"/>
                <a:ea typeface="Arial"/>
              </a:rPr>
              <a:t>ilustre</a:t>
            </a:r>
            <a:r>
              <a:rPr lang="en-US" sz="4800" b="1" strike="noStrike" spc="-1" dirty="0">
                <a:solidFill>
                  <a:srgbClr val="C0504D"/>
                </a:solidFill>
                <a:latin typeface="Arial"/>
                <a:ea typeface="Arial"/>
              </a:rPr>
              <a:t> </a:t>
            </a:r>
            <a:r>
              <a:rPr lang="en-US" sz="4800" b="1" strike="noStrike" spc="-1" dirty="0" err="1">
                <a:solidFill>
                  <a:srgbClr val="C0504D"/>
                </a:solidFill>
                <a:latin typeface="Arial"/>
                <a:ea typeface="Arial"/>
              </a:rPr>
              <a:t>os</a:t>
            </a:r>
            <a:r>
              <a:rPr lang="en-US" sz="4800" b="1" strike="noStrike" spc="-1" dirty="0">
                <a:solidFill>
                  <a:srgbClr val="C0504D"/>
                </a:solidFill>
                <a:latin typeface="Arial"/>
                <a:ea typeface="Arial"/>
              </a:rPr>
              <a:t> </a:t>
            </a:r>
            <a:r>
              <a:rPr lang="en-US" sz="4800" b="1" strike="noStrike" spc="-1" dirty="0" err="1">
                <a:solidFill>
                  <a:srgbClr val="C0504D"/>
                </a:solidFill>
                <a:latin typeface="Arial"/>
                <a:ea typeface="Arial"/>
              </a:rPr>
              <a:t>resultados</a:t>
            </a:r>
            <a:r>
              <a:rPr lang="en-US" sz="4800" b="1" strike="noStrike" spc="-1" dirty="0">
                <a:solidFill>
                  <a:srgbClr val="C0504D"/>
                </a:solidFill>
                <a:latin typeface="Arial"/>
                <a:ea typeface="Arial"/>
              </a:rPr>
              <a:t>.</a:t>
            </a:r>
            <a:endParaRPr lang="en-US" sz="4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800" b="1" strike="noStrike" spc="-1" dirty="0">
                <a:solidFill>
                  <a:srgbClr val="C0504D"/>
                </a:solidFill>
                <a:latin typeface="Arial"/>
                <a:ea typeface="Arial"/>
              </a:rPr>
              <a:t>(</a:t>
            </a:r>
            <a:r>
              <a:rPr lang="en-US" sz="4800" b="1" strike="noStrike" spc="-1" dirty="0" err="1">
                <a:solidFill>
                  <a:srgbClr val="C0504D"/>
                </a:solidFill>
                <a:latin typeface="Arial"/>
                <a:ea typeface="Arial"/>
              </a:rPr>
              <a:t>colocar</a:t>
            </a:r>
            <a:r>
              <a:rPr lang="en-US" sz="4800" b="1" strike="noStrike" spc="-1" dirty="0">
                <a:solidFill>
                  <a:srgbClr val="C0504D"/>
                </a:solidFill>
                <a:latin typeface="Arial"/>
                <a:ea typeface="Arial"/>
              </a:rPr>
              <a:t> </a:t>
            </a:r>
            <a:r>
              <a:rPr lang="en-US" sz="4800" b="1" strike="noStrike" spc="-1" dirty="0" err="1">
                <a:solidFill>
                  <a:srgbClr val="C0504D"/>
                </a:solidFill>
                <a:latin typeface="Arial"/>
                <a:ea typeface="Arial"/>
              </a:rPr>
              <a:t>fonte</a:t>
            </a:r>
            <a:r>
              <a:rPr lang="en-US" sz="4800" b="1" strike="noStrike" spc="-1" dirty="0">
                <a:solidFill>
                  <a:srgbClr val="C0504D"/>
                </a:solidFill>
                <a:latin typeface="Arial"/>
                <a:ea typeface="Arial"/>
              </a:rPr>
              <a:t>, </a:t>
            </a:r>
            <a:r>
              <a:rPr lang="en-US" sz="4800" b="1" strike="noStrike" spc="-1" dirty="0" err="1">
                <a:solidFill>
                  <a:srgbClr val="C0504D"/>
                </a:solidFill>
                <a:latin typeface="Arial"/>
                <a:ea typeface="Arial"/>
              </a:rPr>
              <a:t>quando</a:t>
            </a:r>
            <a:r>
              <a:rPr lang="en-US" sz="4800" b="1" strike="noStrike" spc="-1" dirty="0">
                <a:solidFill>
                  <a:srgbClr val="C0504D"/>
                </a:solidFill>
                <a:latin typeface="Arial"/>
                <a:ea typeface="Arial"/>
              </a:rPr>
              <a:t> for o </a:t>
            </a:r>
            <a:r>
              <a:rPr lang="en-US" sz="4800" b="1" strike="noStrike" spc="-1" dirty="0" err="1">
                <a:solidFill>
                  <a:srgbClr val="C0504D"/>
                </a:solidFill>
                <a:latin typeface="Arial"/>
                <a:ea typeface="Arial"/>
              </a:rPr>
              <a:t>caso</a:t>
            </a:r>
            <a:r>
              <a:rPr lang="en-US" sz="4800" b="1" strike="noStrike" spc="-1" dirty="0">
                <a:solidFill>
                  <a:srgbClr val="C0504D"/>
                </a:solidFill>
                <a:latin typeface="Arial"/>
                <a:ea typeface="Arial"/>
              </a:rPr>
              <a:t>)</a:t>
            </a:r>
            <a:endParaRPr lang="en-US" sz="4800" b="0" strike="noStrike" spc="-1" dirty="0">
              <a:latin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26" y="32002106"/>
            <a:ext cx="28954950" cy="370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591545"/>
            <a:ext cx="19238207" cy="35643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E82283D8E3F0F4C9B7192CE1B34371E" ma:contentTypeVersion="18" ma:contentTypeDescription="Crie um novo documento." ma:contentTypeScope="" ma:versionID="649afbe4bc244b7ce8df929db3106e2a">
  <xsd:schema xmlns:xsd="http://www.w3.org/2001/XMLSchema" xmlns:xs="http://www.w3.org/2001/XMLSchema" xmlns:p="http://schemas.microsoft.com/office/2006/metadata/properties" xmlns:ns3="e74cf6ab-e23e-4603-ad87-52c5d3c0b6d3" xmlns:ns4="bc25d7cb-b6e8-4c22-9789-41c38650969f" targetNamespace="http://schemas.microsoft.com/office/2006/metadata/properties" ma:root="true" ma:fieldsID="88c881fe84e20425fdf8f0c518a141be" ns3:_="" ns4:_="">
    <xsd:import namespace="e74cf6ab-e23e-4603-ad87-52c5d3c0b6d3"/>
    <xsd:import namespace="bc25d7cb-b6e8-4c22-9789-41c3865096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4cf6ab-e23e-4603-ad87-52c5d3c0b6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5d7cb-b6e8-4c22-9789-41c38650969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74cf6ab-e23e-4603-ad87-52c5d3c0b6d3" xsi:nil="true"/>
  </documentManagement>
</p:properties>
</file>

<file path=customXml/itemProps1.xml><?xml version="1.0" encoding="utf-8"?>
<ds:datastoreItem xmlns:ds="http://schemas.openxmlformats.org/officeDocument/2006/customXml" ds:itemID="{5A19805A-CF72-4562-B6A8-EF784E3D60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4cf6ab-e23e-4603-ad87-52c5d3c0b6d3"/>
    <ds:schemaRef ds:uri="bc25d7cb-b6e8-4c22-9789-41c386509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045FEF-0C17-4012-BC7F-E1D1136962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CAE8B3-03DE-456E-A2E0-6864813A3931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c25d7cb-b6e8-4c22-9789-41c38650969f"/>
    <ds:schemaRef ds:uri="http://www.w3.org/XML/1998/namespace"/>
    <ds:schemaRef ds:uri="http://schemas.microsoft.com/office/infopath/2007/PartnerControls"/>
    <ds:schemaRef ds:uri="e74cf6ab-e23e-4603-ad87-52c5d3c0b6d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MODELO_BASE_Poster_template</Template>
  <TotalTime>58</TotalTime>
  <Words>649</Words>
  <Application>Microsoft Office PowerPoint</Application>
  <PresentationFormat>Personalizar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Symbol</vt:lpstr>
      <vt:lpstr>Times New Roman</vt:lpstr>
      <vt:lpstr>Wingdings</vt:lpstr>
      <vt:lpstr>Tema do Office</vt:lpstr>
      <vt:lpstr>Nome dos autores</vt:lpstr>
    </vt:vector>
  </TitlesOfParts>
  <Company>Tribunal de Contas de Santa Catarina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dos autores</dc:title>
  <dc:subject/>
  <dc:creator>SANDRIGO AGUIAR VIEIRA</dc:creator>
  <dc:description/>
  <cp:lastModifiedBy>ANDRE GONCALVES MARTINS</cp:lastModifiedBy>
  <cp:revision>9</cp:revision>
  <dcterms:created xsi:type="dcterms:W3CDTF">2025-05-08T17:47:43Z</dcterms:created>
  <dcterms:modified xsi:type="dcterms:W3CDTF">2025-05-14T20:52:02Z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0x010100BE82283D8E3F0F4C9B7192CE1B34371E</vt:lpwstr>
  </property>
</Properties>
</file>